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6" r:id="rId3"/>
    <p:sldId id="266" r:id="rId4"/>
    <p:sldId id="278" r:id="rId5"/>
    <p:sldId id="272" r:id="rId6"/>
    <p:sldId id="258" r:id="rId7"/>
    <p:sldId id="257" r:id="rId8"/>
    <p:sldId id="260" r:id="rId9"/>
    <p:sldId id="265" r:id="rId10"/>
    <p:sldId id="259" r:id="rId11"/>
    <p:sldId id="264" r:id="rId12"/>
    <p:sldId id="261" r:id="rId13"/>
    <p:sldId id="262" r:id="rId14"/>
    <p:sldId id="263" r:id="rId15"/>
    <p:sldId id="271" r:id="rId16"/>
    <p:sldId id="268" r:id="rId17"/>
    <p:sldId id="269" r:id="rId18"/>
    <p:sldId id="273" r:id="rId19"/>
    <p:sldId id="270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1BA3D"/>
    <a:srgbClr val="E8C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06" autoAdjust="0"/>
    <p:restoredTop sz="77145" autoAdjust="0"/>
  </p:normalViewPr>
  <p:slideViewPr>
    <p:cSldViewPr snapToGrid="0" snapToObjects="1">
      <p:cViewPr>
        <p:scale>
          <a:sx n="140" d="100"/>
          <a:sy n="140" d="100"/>
        </p:scale>
        <p:origin x="-80" y="20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3881D-7F8E-664E-B5F7-360CB7C2CA89}" type="datetimeFigureOut">
              <a:rPr lang="en-US" smtClean="0"/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CD747-8B46-B048-AB82-B221558FD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79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51E95-A1C8-7B43-BBFC-F5153BECFA8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AB3BE-4C8E-694F-A241-4898A5D4D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43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Campaign Launch Key Dates: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Week</a:t>
            </a:r>
            <a:r>
              <a:rPr lang="en-US" baseline="0" dirty="0" smtClean="0"/>
              <a:t> of March 23:</a:t>
            </a:r>
          </a:p>
          <a:p>
            <a:r>
              <a:rPr lang="en-US" baseline="0" dirty="0" smtClean="0"/>
              <a:t>-</a:t>
            </a:r>
            <a:r>
              <a:rPr lang="en-US" baseline="0" dirty="0" err="1" smtClean="0"/>
              <a:t>HealthyDelaware.org</a:t>
            </a:r>
            <a:r>
              <a:rPr lang="en-US" baseline="0" dirty="0" smtClean="0"/>
              <a:t>/Lung goes live</a:t>
            </a:r>
          </a:p>
          <a:p>
            <a:endParaRPr lang="en-US" dirty="0" smtClean="0"/>
          </a:p>
          <a:p>
            <a:r>
              <a:rPr lang="en-US" dirty="0" smtClean="0"/>
              <a:t>Week of April</a:t>
            </a:r>
            <a:r>
              <a:rPr lang="en-US" baseline="0" dirty="0" smtClean="0"/>
              <a:t> 6: </a:t>
            </a:r>
          </a:p>
          <a:p>
            <a:r>
              <a:rPr lang="en-US" baseline="0" dirty="0" smtClean="0"/>
              <a:t>-Campaign targeting Physicians breaks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-Consumer collateral materials will be distributed to partner organizations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Week of April 20:</a:t>
            </a:r>
          </a:p>
          <a:p>
            <a:r>
              <a:rPr lang="en-US" baseline="0" dirty="0" smtClean="0"/>
              <a:t>-Campaign targeting Consumers breaks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B3BE-4C8E-694F-A241-4898A5D4DF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2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66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6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4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1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4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3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8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9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6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8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7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ealthydelaware.org%5Clung" TargetMode="Externa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071262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48329" r="27023" b="141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268" y="574843"/>
            <a:ext cx="4541253" cy="3025608"/>
          </a:xfrm>
        </p:spPr>
        <p:txBody>
          <a:bodyPr>
            <a:normAutofit/>
          </a:bodyPr>
          <a:lstStyle/>
          <a:p>
            <a:pPr algn="l"/>
            <a:r>
              <a:rPr lang="en-US" sz="5300" dirty="0" smtClean="0">
                <a:solidFill>
                  <a:srgbClr val="F1BA3D"/>
                </a:solidFill>
                <a:latin typeface="Avenir 95 Black"/>
                <a:cs typeface="Avenir 95 Black"/>
              </a:rPr>
              <a:t>Lung Cancer Campaign</a:t>
            </a:r>
            <a:endParaRPr lang="en-US" sz="5300" dirty="0">
              <a:solidFill>
                <a:srgbClr val="F1BA3D"/>
              </a:solidFill>
              <a:latin typeface="Avenir 95 Black"/>
              <a:cs typeface="Avenir 95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268" y="3333084"/>
            <a:ext cx="3520575" cy="2038349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venir 65 Medium"/>
                <a:cs typeface="Avenir 65 Medium"/>
              </a:rPr>
              <a:t>April 14, 2015</a:t>
            </a:r>
            <a:endParaRPr lang="en-US" dirty="0">
              <a:solidFill>
                <a:schemeClr val="bg1"/>
              </a:solidFill>
              <a:latin typeface="Avenir 65 Medium"/>
              <a:cs typeface="Avenir 65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7603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4" name="Picture 3" descr="Screen Shot 2015-03-20 at 9.26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25" y="152400"/>
            <a:ext cx="5047734" cy="65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800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2" name="Picture 1" descr="LungCancerHCP_ScriptPad  2_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532">
            <a:off x="2616368" y="895417"/>
            <a:ext cx="365760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506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2" name="Picture 1" descr="DDPHCA17877_LungCancerHCP_QuitlineFaxReferral  2_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82" y="152400"/>
            <a:ext cx="5063836" cy="6553200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830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2" name="Picture 1" descr="LungCancerHCP_MedicalReleaseForm  2_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82" y="152400"/>
            <a:ext cx="5063836" cy="6553200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627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2" name="Picture 1" descr="LungCancerHCP_Print_7x10_ 2_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80" y="152400"/>
            <a:ext cx="4587240" cy="6553200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461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77713087(1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742" b="7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3654" y="4240165"/>
            <a:ext cx="4406030" cy="2400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5000" dirty="0" smtClean="0">
                <a:solidFill>
                  <a:schemeClr val="bg1"/>
                </a:solidFill>
                <a:latin typeface="Avenir 95 Black"/>
                <a:cs typeface="Avenir 95 Black"/>
              </a:rPr>
              <a:t>Consumer Campaign Components</a:t>
            </a:r>
            <a:endParaRPr lang="en-US" sz="5000" dirty="0">
              <a:solidFill>
                <a:schemeClr val="bg1"/>
              </a:solidFill>
              <a:latin typeface="Avenir 95 Black"/>
              <a:cs typeface="Avenir 95 Black"/>
            </a:endParaRPr>
          </a:p>
        </p:txBody>
      </p:sp>
    </p:spTree>
    <p:extLst>
      <p:ext uri="{BB962C8B-B14F-4D97-AF65-F5344CB8AC3E}">
        <p14:creationId xmlns:p14="http://schemas.microsoft.com/office/powerpoint/2010/main" val="305658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8" name="Picture 7" descr="DDPHCA17871_LungCancerConsumer_RackCard  2_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04">
            <a:off x="5705039" y="913223"/>
            <a:ext cx="2208338" cy="4968759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popupbann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9"/>
          <a:stretch/>
        </p:blipFill>
        <p:spPr>
          <a:xfrm>
            <a:off x="-528052" y="80208"/>
            <a:ext cx="5273841" cy="6658811"/>
          </a:xfrm>
          <a:prstGeom prst="rect">
            <a:avLst/>
          </a:prstGeom>
        </p:spPr>
      </p:pic>
      <p:pic>
        <p:nvPicPr>
          <p:cNvPr id="7" name="Picture 6" descr="DDPHCA17871_LungCancerConsumer_RackCard  2_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151">
            <a:off x="5611460" y="913223"/>
            <a:ext cx="2208338" cy="4968759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DDPHCA17871_LungCancerConsumer_RackCard  2_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14" y="913223"/>
            <a:ext cx="2208338" cy="4968759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684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2" name="Picture 1" descr="DDPHCA17870_LungCancerConsumer 10.333x11  2_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9499"/>
            <a:ext cx="6161488" cy="6559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920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background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8877" y="4283316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Banner Ad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10591" y="429944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Banner Ad </a:t>
            </a:r>
            <a:endParaRPr lang="en-US" dirty="0"/>
          </a:p>
        </p:txBody>
      </p:sp>
      <p:pic>
        <p:nvPicPr>
          <p:cNvPr id="2" name="smoking-banner-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4739" y="1106985"/>
            <a:ext cx="3810000" cy="3175000"/>
          </a:xfrm>
          <a:prstGeom prst="rect">
            <a:avLst/>
          </a:prstGeom>
        </p:spPr>
      </p:pic>
      <p:pic>
        <p:nvPicPr>
          <p:cNvPr id="3" name="smoking-banner-B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2316" y="1108316"/>
            <a:ext cx="381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4" name="Picture 3" descr="4782198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86" y="2286000"/>
            <a:ext cx="133168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1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85141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HealthyDelaware.org</a:t>
            </a:r>
            <a:r>
              <a:rPr lang="en-US" sz="4400" dirty="0" smtClean="0"/>
              <a:t>/Lung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7543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gray_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36107" y="584201"/>
            <a:ext cx="6384325" cy="6311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500" dirty="0" err="1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HealthyDelaware.org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/lung goes live</a:t>
            </a:r>
          </a:p>
          <a:p>
            <a:endParaRPr lang="en-US" sz="2500" dirty="0" smtClean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  <a:p>
            <a:endParaRPr lang="en-US" sz="2500" dirty="0" smtClean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  <a:p>
            <a:endParaRPr lang="en-US" sz="2500" dirty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  <a:p>
            <a:pPr marL="342900" indent="-34290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Campaign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targeting Physicians breaks</a:t>
            </a:r>
          </a:p>
          <a:p>
            <a:pPr marL="342900" indent="-342900" defTabSz="45720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Consumer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collateral materials will be distributed to partner organizations </a:t>
            </a:r>
            <a:endParaRPr lang="en-US" sz="2500" dirty="0" smtClean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  <a:p>
            <a:pPr>
              <a:lnSpc>
                <a:spcPct val="450000"/>
              </a:lnSpc>
            </a:pP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Campaign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targeting Consumers breaks</a:t>
            </a:r>
          </a:p>
          <a:p>
            <a:pPr>
              <a:lnSpc>
                <a:spcPct val="300000"/>
              </a:lnSpc>
            </a:pPr>
            <a:endParaRPr lang="en-US" sz="2500" dirty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203158" y="815098"/>
            <a:ext cx="1182123" cy="1278862"/>
            <a:chOff x="1245786" y="356973"/>
            <a:chExt cx="1198107" cy="1255207"/>
          </a:xfrm>
        </p:grpSpPr>
        <p:pic>
          <p:nvPicPr>
            <p:cNvPr id="8" name="Picture 7" descr="calend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786" y="356973"/>
              <a:ext cx="1198107" cy="125520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38649" y="492594"/>
              <a:ext cx="1022866" cy="351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800" cap="all" dirty="0" err="1" smtClean="0">
                  <a:solidFill>
                    <a:schemeClr val="bg1"/>
                  </a:solidFill>
                  <a:latin typeface="Avenir 65 Medium"/>
                </a:rPr>
                <a:t>WEEk</a:t>
              </a:r>
              <a:r>
                <a:rPr lang="en-US" sz="800" cap="all" dirty="0" smtClean="0">
                  <a:solidFill>
                    <a:schemeClr val="bg1"/>
                  </a:solidFill>
                  <a:latin typeface="Avenir 65 Medium"/>
                </a:rPr>
                <a:t> of</a:t>
              </a:r>
              <a:br>
                <a:rPr lang="en-US" sz="800" cap="all" dirty="0" smtClean="0">
                  <a:solidFill>
                    <a:schemeClr val="bg1"/>
                  </a:solidFill>
                  <a:latin typeface="Avenir 65 Medium"/>
                </a:rPr>
              </a:br>
              <a:r>
                <a:rPr lang="en-US" sz="950" cap="all" dirty="0" smtClean="0">
                  <a:solidFill>
                    <a:schemeClr val="bg1"/>
                  </a:solidFill>
                  <a:latin typeface="Avenir 65 Medium"/>
                </a:rPr>
                <a:t>March</a:t>
              </a:r>
              <a:endParaRPr lang="en-US" sz="950" cap="all" dirty="0">
                <a:solidFill>
                  <a:schemeClr val="bg1"/>
                </a:solidFill>
                <a:latin typeface="Avenir 65 Medium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38649" y="767947"/>
              <a:ext cx="1022866" cy="6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 smtClean="0">
                  <a:latin typeface="Avenir 95 Black"/>
                  <a:cs typeface="Avenir 95 Black"/>
                </a:rPr>
                <a:t>23</a:t>
              </a:r>
              <a:endParaRPr lang="en-US" sz="3500" dirty="0">
                <a:latin typeface="Avenir 95 Black"/>
                <a:cs typeface="Avenir 95 Black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03158" y="2793963"/>
            <a:ext cx="1165219" cy="1260573"/>
            <a:chOff x="1245786" y="356973"/>
            <a:chExt cx="1198107" cy="1255207"/>
          </a:xfrm>
        </p:grpSpPr>
        <p:pic>
          <p:nvPicPr>
            <p:cNvPr id="23" name="Picture 22" descr="calend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786" y="356973"/>
              <a:ext cx="1198107" cy="125520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338649" y="475122"/>
              <a:ext cx="1022866" cy="34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800" cap="all" dirty="0" smtClean="0">
                  <a:solidFill>
                    <a:schemeClr val="bg1"/>
                  </a:solidFill>
                  <a:latin typeface="Avenir 65 Medium"/>
                </a:rPr>
                <a:t>Week of </a:t>
              </a:r>
              <a:br>
                <a:rPr lang="en-US" sz="800" cap="all" dirty="0" smtClean="0">
                  <a:solidFill>
                    <a:schemeClr val="bg1"/>
                  </a:solidFill>
                  <a:latin typeface="Avenir 65 Medium"/>
                </a:rPr>
              </a:br>
              <a:r>
                <a:rPr lang="en-US" sz="950" cap="all" dirty="0" err="1" smtClean="0">
                  <a:solidFill>
                    <a:schemeClr val="bg1"/>
                  </a:solidFill>
                  <a:latin typeface="Avenir 65 Medium"/>
                </a:rPr>
                <a:t>april</a:t>
              </a:r>
              <a:endParaRPr lang="en-US" sz="950" cap="all" dirty="0">
                <a:solidFill>
                  <a:schemeClr val="bg1"/>
                </a:solidFill>
                <a:latin typeface="Avenir 65 Medium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38649" y="767947"/>
              <a:ext cx="1022866" cy="6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 smtClean="0">
                  <a:latin typeface="Avenir 95 Black"/>
                  <a:cs typeface="Avenir 95 Black"/>
                </a:rPr>
                <a:t>6</a:t>
              </a:r>
              <a:endParaRPr lang="en-US" sz="3500" dirty="0">
                <a:latin typeface="Avenir 95 Black"/>
                <a:cs typeface="Avenir 95 Black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03158" y="4706660"/>
            <a:ext cx="1165219" cy="1260573"/>
            <a:chOff x="1245786" y="356973"/>
            <a:chExt cx="1198107" cy="1255207"/>
          </a:xfrm>
        </p:grpSpPr>
        <p:pic>
          <p:nvPicPr>
            <p:cNvPr id="27" name="Picture 26" descr="calend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786" y="356973"/>
              <a:ext cx="1198107" cy="125520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338649" y="483480"/>
              <a:ext cx="1022866" cy="3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800" cap="all" dirty="0">
                  <a:solidFill>
                    <a:schemeClr val="bg1"/>
                  </a:solidFill>
                  <a:latin typeface="Avenir 65 Medium"/>
                </a:rPr>
                <a:t>Week of </a:t>
              </a:r>
              <a:br>
                <a:rPr lang="en-US" sz="800" cap="all" dirty="0">
                  <a:solidFill>
                    <a:schemeClr val="bg1"/>
                  </a:solidFill>
                  <a:latin typeface="Avenir 65 Medium"/>
                </a:rPr>
              </a:br>
              <a:r>
                <a:rPr lang="en-US" sz="1000" cap="all" dirty="0" err="1" smtClean="0">
                  <a:solidFill>
                    <a:schemeClr val="bg1"/>
                  </a:solidFill>
                  <a:latin typeface="Avenir 65 Medium"/>
                </a:rPr>
                <a:t>april</a:t>
              </a:r>
              <a:endParaRPr lang="en-US" sz="1000" cap="all" dirty="0">
                <a:solidFill>
                  <a:schemeClr val="bg1"/>
                </a:solidFill>
                <a:latin typeface="Avenir 65 Medium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38649" y="767947"/>
              <a:ext cx="1022866" cy="6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 smtClean="0">
                  <a:latin typeface="Avenir 95 Black"/>
                  <a:cs typeface="Avenir 95 Black"/>
                </a:rPr>
                <a:t>20</a:t>
              </a:r>
              <a:endParaRPr lang="en-US" sz="3500" dirty="0">
                <a:latin typeface="Avenir 95 Black"/>
                <a:cs typeface="Avenir 95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33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0 at 9.38.42 A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376"/>
            <a:ext cx="9144000" cy="603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85141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HealthyDelaware.org</a:t>
            </a:r>
            <a:r>
              <a:rPr lang="en-US" sz="4400" dirty="0" smtClean="0"/>
              <a:t>/Lung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2832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20480669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1"/>
          <a:stretch/>
        </p:blipFill>
        <p:spPr>
          <a:xfrm>
            <a:off x="1" y="0"/>
            <a:ext cx="9144000" cy="68864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0707" y="1192165"/>
            <a:ext cx="4406030" cy="3170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5000" dirty="0" smtClean="0">
                <a:solidFill>
                  <a:schemeClr val="bg1"/>
                </a:solidFill>
                <a:latin typeface="Avenir 95 Black"/>
                <a:cs typeface="Avenir 95 Black"/>
              </a:rPr>
              <a:t>Health Care Provider</a:t>
            </a:r>
            <a:r>
              <a:rPr lang="en-US" sz="5000" dirty="0" smtClean="0">
                <a:solidFill>
                  <a:schemeClr val="bg1"/>
                </a:solidFill>
                <a:latin typeface="Avenir 95 Black"/>
                <a:cs typeface="Avenir 95 Black"/>
              </a:rPr>
              <a:t> </a:t>
            </a:r>
            <a:r>
              <a:rPr lang="en-US" sz="5000" dirty="0" smtClean="0">
                <a:solidFill>
                  <a:schemeClr val="bg1"/>
                </a:solidFill>
                <a:latin typeface="Avenir 95 Black"/>
                <a:cs typeface="Avenir 95 Black"/>
              </a:rPr>
              <a:t>Campaign Components</a:t>
            </a:r>
            <a:endParaRPr lang="en-US" sz="5000" dirty="0">
              <a:solidFill>
                <a:schemeClr val="bg1"/>
              </a:solidFill>
              <a:latin typeface="Avenir 95 Black"/>
              <a:cs typeface="Avenir 95 Black"/>
            </a:endParaRPr>
          </a:p>
        </p:txBody>
      </p:sp>
    </p:spTree>
    <p:extLst>
      <p:ext uri="{BB962C8B-B14F-4D97-AF65-F5344CB8AC3E}">
        <p14:creationId xmlns:p14="http://schemas.microsoft.com/office/powerpoint/2010/main" val="133058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2" name="Picture 1" descr="Screen Shot 2015-03-20 at 9.22.2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3"/>
          <a:stretch/>
        </p:blipFill>
        <p:spPr>
          <a:xfrm>
            <a:off x="374316" y="441157"/>
            <a:ext cx="3315369" cy="512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Screen Shot 2015-03-20 at 9.23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326" y="1911208"/>
            <a:ext cx="5989149" cy="4337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0010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4" name="Picture 3" descr="LungCancer_HCP_emailblast 2_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2" y="0"/>
            <a:ext cx="521804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861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12599607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Screen Shot 2015-03-20 at 9.27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2" y="228600"/>
            <a:ext cx="4125428" cy="6411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creen Shot 2015-03-20 at 9.27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04" y="1868905"/>
            <a:ext cx="954914" cy="1484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107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2" name="Picture 1" descr="LungCancerHCP_Checklist_ 2_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17" y="152400"/>
            <a:ext cx="5063836" cy="65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529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103</Words>
  <Application>Microsoft Macintosh PowerPoint</Application>
  <PresentationFormat>On-screen Show (4:3)</PresentationFormat>
  <Paragraphs>33</Paragraphs>
  <Slides>20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Lung Cancer Campaign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Parkowski</dc:creator>
  <cp:lastModifiedBy>Alex Parkowski</cp:lastModifiedBy>
  <cp:revision>20</cp:revision>
  <cp:lastPrinted>2015-04-13T19:11:06Z</cp:lastPrinted>
  <dcterms:created xsi:type="dcterms:W3CDTF">2015-03-20T13:18:56Z</dcterms:created>
  <dcterms:modified xsi:type="dcterms:W3CDTF">2015-04-14T02:40:15Z</dcterms:modified>
</cp:coreProperties>
</file>